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3" r:id="rId4"/>
    <p:sldId id="266" r:id="rId5"/>
    <p:sldId id="26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A84A89-142A-8620-C120-5BDD0C825942}" v="437" dt="2024-07-16T15:42:18.0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Estilo Médio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>
        <p:scale>
          <a:sx n="66" d="100"/>
          <a:sy n="66" d="100"/>
        </p:scale>
        <p:origin x="1070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08.07.2025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94400" y="1119283"/>
            <a:ext cx="9144000" cy="1312532"/>
          </a:xfrm>
        </p:spPr>
        <p:txBody>
          <a:bodyPr>
            <a:normAutofit/>
          </a:bodyPr>
          <a:lstStyle/>
          <a:p>
            <a:r>
              <a:rPr lang="de-DE" sz="4400" b="1" dirty="0"/>
              <a:t>Leitor TAG para controle de acesso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5225480"/>
            <a:ext cx="9144000" cy="901720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de-DE" dirty="0"/>
              <a:t>Projeto Final</a:t>
            </a:r>
          </a:p>
          <a:p>
            <a:r>
              <a:rPr lang="de-DE" dirty="0"/>
              <a:t>Sistems Digitais – Turma S21</a:t>
            </a:r>
          </a:p>
          <a:p>
            <a:r>
              <a:rPr lang="de-DE" dirty="0"/>
              <a:t>Prof. Adriano Ruseler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626000" y="3034515"/>
            <a:ext cx="9144000" cy="131253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dirty="0"/>
              <a:t>Alan Felipe Conoratto</a:t>
            </a:r>
          </a:p>
          <a:p>
            <a:endParaRPr lang="de-DE" sz="3200" dirty="0"/>
          </a:p>
          <a:p>
            <a:r>
              <a:rPr lang="de-DE" sz="3200" dirty="0"/>
              <a:t>Eduardo José Dombroski</a:t>
            </a: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40400" y="246585"/>
            <a:ext cx="3508800" cy="783015"/>
          </a:xfrm>
        </p:spPr>
        <p:txBody>
          <a:bodyPr>
            <a:normAutofit/>
          </a:bodyPr>
          <a:lstStyle/>
          <a:p>
            <a:r>
              <a:rPr lang="de-DE" sz="4400" b="1" dirty="0"/>
              <a:t>Introdução</a:t>
            </a:r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930000" y="1209600"/>
            <a:ext cx="4729200" cy="49824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Este projeto tem como objetivo o desenvolvimento de um sistema de controle de acesso com RFID, utilizando o </a:t>
            </a:r>
            <a:r>
              <a:rPr lang="pt-BR" sz="1800" dirty="0" err="1">
                <a:latin typeface="Arial" panose="020B0604020202020204" pitchFamily="34" charset="0"/>
                <a:cs typeface="Arial" panose="020B0604020202020204" pitchFamily="34" charset="0"/>
              </a:rPr>
              <a:t>micro-controlador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 ESP8266. Combinando leitura de cartões, sinalização visual e sonora e acionamento de servo motor, o sistema oferece uma solução simples, eficiente e segura para liberação ou bloqueio de entrada. O motor pode ser substituído facilmente por eletroímãs, travas de portas e catracas.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3140" y="2481815"/>
            <a:ext cx="2138595" cy="144107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190" y="4098161"/>
            <a:ext cx="2574150" cy="1705117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790" y="1346400"/>
            <a:ext cx="2364548" cy="160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368" y="2812526"/>
            <a:ext cx="2976075" cy="1860943"/>
          </a:xfrm>
          <a:prstGeom prst="rect">
            <a:avLst/>
          </a:prstGeom>
        </p:spPr>
      </p:pic>
      <p:sp>
        <p:nvSpPr>
          <p:cNvPr id="6" name="Título 5"/>
          <p:cNvSpPr>
            <a:spLocks noGrp="1"/>
          </p:cNvSpPr>
          <p:nvPr>
            <p:ph type="ctrTitle"/>
          </p:nvPr>
        </p:nvSpPr>
        <p:spPr>
          <a:xfrm>
            <a:off x="344540" y="621961"/>
            <a:ext cx="5040788" cy="1576800"/>
          </a:xfrm>
        </p:spPr>
        <p:txBody>
          <a:bodyPr>
            <a:normAutofit fontScale="90000"/>
          </a:bodyPr>
          <a:lstStyle/>
          <a:p>
            <a:r>
              <a:rPr lang="pt-BR" sz="4900" b="1" dirty="0"/>
              <a:t>Lista de materiais</a:t>
            </a:r>
            <a:br>
              <a:rPr lang="pt-BR" dirty="0"/>
            </a:br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813606">
            <a:off x="7994245" y="1856101"/>
            <a:ext cx="2712156" cy="1659880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737" y="4468068"/>
            <a:ext cx="1740467" cy="135824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0354" y="4445682"/>
            <a:ext cx="1325384" cy="1121065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8030" y="926631"/>
            <a:ext cx="2762392" cy="2203563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8732904">
            <a:off x="5092297" y="2841355"/>
            <a:ext cx="1708698" cy="1592921"/>
          </a:xfrm>
          <a:prstGeom prst="rect">
            <a:avLst/>
          </a:prstGeom>
        </p:spPr>
      </p:pic>
      <p:sp>
        <p:nvSpPr>
          <p:cNvPr id="15" name="Título 5"/>
          <p:cNvSpPr txBox="1">
            <a:spLocks/>
          </p:cNvSpPr>
          <p:nvPr/>
        </p:nvSpPr>
        <p:spPr>
          <a:xfrm>
            <a:off x="1511224" y="1562401"/>
            <a:ext cx="3051674" cy="4356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Placa Esp8266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Sensor RFID RC522 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 err="1"/>
              <a:t>Buzzer</a:t>
            </a:r>
            <a:r>
              <a:rPr lang="pt-BR" sz="2400" dirty="0"/>
              <a:t> 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LED RGB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Servo motor sg90</a:t>
            </a:r>
          </a:p>
          <a:p>
            <a:pPr marL="342900" indent="-3429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BR" sz="2400" dirty="0"/>
              <a:t>CI 74HC04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1005566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31999" y="554400"/>
            <a:ext cx="5496000" cy="732614"/>
          </a:xfrm>
        </p:spPr>
        <p:txBody>
          <a:bodyPr>
            <a:normAutofit/>
          </a:bodyPr>
          <a:lstStyle/>
          <a:p>
            <a:r>
              <a:rPr lang="de-DE" sz="4400" b="1" dirty="0"/>
              <a:t>Diagrama do Circuito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12" y="1575014"/>
            <a:ext cx="6369488" cy="4436986"/>
          </a:xfrm>
          <a:prstGeom prst="rect">
            <a:avLst/>
          </a:prstGeom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7539599" y="1677600"/>
            <a:ext cx="2770801" cy="3664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2400" dirty="0"/>
              <a:t>No diagrama ao lado podemos ver o esquema unifilar do circuito. Realizamos atravéz do programa Tinker Cad, no desenho em questão a liberação do sistema se da por botões</a:t>
            </a:r>
          </a:p>
        </p:txBody>
      </p:sp>
    </p:spTree>
    <p:extLst>
      <p:ext uri="{BB962C8B-B14F-4D97-AF65-F5344CB8AC3E}">
        <p14:creationId xmlns:p14="http://schemas.microsoft.com/office/powerpoint/2010/main" val="299756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eo Projeto Final">
            <a:hlinkClick r:id="" action="ppaction://media"/>
            <a:extLst>
              <a:ext uri="{FF2B5EF4-FFF2-40B4-BE49-F238E27FC236}">
                <a16:creationId xmlns:a16="http://schemas.microsoft.com/office/drawing/2014/main" id="{EAED414B-06CF-4EA1-AF22-61616BFDFF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44829" y="493586"/>
            <a:ext cx="3302341" cy="587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3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Escritório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144</Words>
  <Application>Microsoft Office PowerPoint</Application>
  <PresentationFormat>Widescreen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Tema do Office</vt:lpstr>
      <vt:lpstr>Leitor TAG para controle de acesso</vt:lpstr>
      <vt:lpstr>Introdução</vt:lpstr>
      <vt:lpstr>Lista de materiais </vt:lpstr>
      <vt:lpstr>Diagrama do Circuito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alan felipe conoratto</cp:lastModifiedBy>
  <cp:revision>357</cp:revision>
  <dcterms:created xsi:type="dcterms:W3CDTF">2024-06-25T13:28:00Z</dcterms:created>
  <dcterms:modified xsi:type="dcterms:W3CDTF">2025-07-08T14:49:23Z</dcterms:modified>
</cp:coreProperties>
</file>

<file path=docProps/thumbnail.jpeg>
</file>